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8"/>
    <p:restoredTop sz="94650"/>
  </p:normalViewPr>
  <p:slideViewPr>
    <p:cSldViewPr snapToGrid="0" snapToObjects="1">
      <p:cViewPr varScale="1">
        <p:scale>
          <a:sx n="83" d="100"/>
          <a:sy n="83" d="100"/>
        </p:scale>
        <p:origin x="24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9993-A22C-DC43-807D-9454D875DF5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F32F-7EC0-654C-94D4-600BE434A6B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9993-A22C-DC43-807D-9454D875DF5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F32F-7EC0-654C-94D4-600BE434A6B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9993-A22C-DC43-807D-9454D875DF5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F32F-7EC0-654C-94D4-600BE434A6B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9993-A22C-DC43-807D-9454D875DF5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F32F-7EC0-654C-94D4-600BE434A6B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9993-A22C-DC43-807D-9454D875DF5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F32F-7EC0-654C-94D4-600BE434A6B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9993-A22C-DC43-807D-9454D875DF5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F32F-7EC0-654C-94D4-600BE434A6B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9993-A22C-DC43-807D-9454D875DF5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F32F-7EC0-654C-94D4-600BE434A6B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9993-A22C-DC43-807D-9454D875DF5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F32F-7EC0-654C-94D4-600BE434A6B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9993-A22C-DC43-807D-9454D875DF5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F32F-7EC0-654C-94D4-600BE434A6B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9993-A22C-DC43-807D-9454D875DF5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F32F-7EC0-654C-94D4-600BE434A6B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C9993-A22C-DC43-807D-9454D875DF5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4F32F-7EC0-654C-94D4-600BE434A6B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C9993-A22C-DC43-807D-9454D875DF5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4F32F-7EC0-654C-94D4-600BE434A6B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08285" y="244368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400" dirty="0"/>
              <a:t>行政确认流程图</a:t>
            </a:r>
            <a:endParaRPr kumimoji="1" lang="zh-CN" altLang="en-US" sz="1400" dirty="0"/>
          </a:p>
        </p:txBody>
      </p:sp>
      <p:sp>
        <p:nvSpPr>
          <p:cNvPr id="5" name="文本框 4"/>
          <p:cNvSpPr txBox="1"/>
          <p:nvPr/>
        </p:nvSpPr>
        <p:spPr>
          <a:xfrm>
            <a:off x="2759710" y="734060"/>
            <a:ext cx="1390015" cy="2755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zh-CN" altLang="en-US" sz="1200" dirty="0"/>
              <a:t>申请人提出申请</a:t>
            </a:r>
            <a:endParaRPr kumimoji="1" lang="zh-CN" altLang="en-US" sz="1200" dirty="0"/>
          </a:p>
        </p:txBody>
      </p:sp>
      <p:sp>
        <p:nvSpPr>
          <p:cNvPr id="6" name="文本框 5"/>
          <p:cNvSpPr txBox="1"/>
          <p:nvPr/>
        </p:nvSpPr>
        <p:spPr>
          <a:xfrm>
            <a:off x="2336390" y="1343416"/>
            <a:ext cx="2185214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zh-CN" altLang="en-US" sz="1200" dirty="0"/>
              <a:t>相关科室对申请审查作出处理</a:t>
            </a:r>
            <a:endParaRPr kumimoji="1" lang="zh-CN" altLang="en-US" sz="1200" dirty="0"/>
          </a:p>
        </p:txBody>
      </p:sp>
      <p:sp>
        <p:nvSpPr>
          <p:cNvPr id="9" name="文本框 8"/>
          <p:cNvSpPr txBox="1"/>
          <p:nvPr/>
        </p:nvSpPr>
        <p:spPr>
          <a:xfrm>
            <a:off x="1536727" y="2239833"/>
            <a:ext cx="1569660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200" dirty="0"/>
              <a:t>申请材料齐全，符合</a:t>
            </a:r>
            <a:endParaRPr kumimoji="1" lang="en-US" altLang="zh-CN" sz="1200" dirty="0"/>
          </a:p>
          <a:p>
            <a:pPr algn="ctr"/>
            <a:r>
              <a:rPr kumimoji="1" lang="zh-CN" altLang="en-US" sz="1200" dirty="0"/>
              <a:t>法定形式</a:t>
            </a:r>
            <a:endParaRPr kumimoji="1" lang="zh-CN" altLang="en-US" sz="1200" dirty="0"/>
          </a:p>
        </p:txBody>
      </p:sp>
      <p:sp>
        <p:nvSpPr>
          <p:cNvPr id="10" name="文本框 9"/>
          <p:cNvSpPr txBox="1"/>
          <p:nvPr/>
        </p:nvSpPr>
        <p:spPr>
          <a:xfrm>
            <a:off x="1536617" y="3069294"/>
            <a:ext cx="172354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zh-CN" altLang="en-US" sz="1200" dirty="0"/>
              <a:t>作出并送达受理决定书</a:t>
            </a:r>
            <a:endParaRPr kumimoji="1" lang="zh-CN" altLang="en-US" sz="1200" dirty="0"/>
          </a:p>
        </p:txBody>
      </p:sp>
      <p:sp>
        <p:nvSpPr>
          <p:cNvPr id="11" name="文本框 10"/>
          <p:cNvSpPr txBox="1"/>
          <p:nvPr/>
        </p:nvSpPr>
        <p:spPr>
          <a:xfrm>
            <a:off x="4075477" y="2239715"/>
            <a:ext cx="1608782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200" dirty="0"/>
              <a:t>申请材料不齐全，不符合法定形式</a:t>
            </a:r>
            <a:endParaRPr kumimoji="1" lang="zh-CN" altLang="en-US" sz="1200" dirty="0"/>
          </a:p>
        </p:txBody>
      </p:sp>
      <p:sp>
        <p:nvSpPr>
          <p:cNvPr id="12" name="文本框 11"/>
          <p:cNvSpPr txBox="1"/>
          <p:nvPr/>
        </p:nvSpPr>
        <p:spPr>
          <a:xfrm>
            <a:off x="4171864" y="3094842"/>
            <a:ext cx="1415772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200" dirty="0"/>
              <a:t>一次性告知申请人</a:t>
            </a:r>
            <a:endParaRPr kumimoji="1" lang="en-US" altLang="zh-CN" sz="1200" dirty="0"/>
          </a:p>
          <a:p>
            <a:pPr algn="ctr"/>
            <a:r>
              <a:rPr kumimoji="1" lang="zh-CN" altLang="en-US" sz="1200" dirty="0"/>
              <a:t>补正的全部内容</a:t>
            </a:r>
            <a:endParaRPr kumimoji="1" lang="zh-CN" altLang="en-US" sz="1200" dirty="0"/>
          </a:p>
        </p:txBody>
      </p:sp>
      <p:cxnSp>
        <p:nvCxnSpPr>
          <p:cNvPr id="23" name="直线箭头连接符 22"/>
          <p:cNvCxnSpPr/>
          <p:nvPr/>
        </p:nvCxnSpPr>
        <p:spPr>
          <a:xfrm>
            <a:off x="3428997" y="1011245"/>
            <a:ext cx="0" cy="3428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线箭头连接符 25"/>
          <p:cNvCxnSpPr/>
          <p:nvPr/>
        </p:nvCxnSpPr>
        <p:spPr>
          <a:xfrm>
            <a:off x="2644137" y="1631210"/>
            <a:ext cx="0" cy="608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线箭头连接符 32"/>
          <p:cNvCxnSpPr/>
          <p:nvPr/>
        </p:nvCxnSpPr>
        <p:spPr>
          <a:xfrm>
            <a:off x="4954045" y="2726780"/>
            <a:ext cx="0" cy="3428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线箭头连接符 22"/>
          <p:cNvCxnSpPr/>
          <p:nvPr/>
        </p:nvCxnSpPr>
        <p:spPr>
          <a:xfrm>
            <a:off x="2448557" y="2736540"/>
            <a:ext cx="0" cy="3428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线箭头连接符 25"/>
          <p:cNvCxnSpPr/>
          <p:nvPr/>
        </p:nvCxnSpPr>
        <p:spPr>
          <a:xfrm>
            <a:off x="4367527" y="1631210"/>
            <a:ext cx="0" cy="6086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80</Words>
  <Application>WPS 演示</Application>
  <PresentationFormat>A4 纸张(210x297 毫米)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宋体</vt:lpstr>
      <vt:lpstr>Wingdings</vt:lpstr>
      <vt:lpstr>等线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851454892@qq.com</dc:creator>
  <cp:lastModifiedBy>Administrator</cp:lastModifiedBy>
  <cp:revision>2506</cp:revision>
  <dcterms:created xsi:type="dcterms:W3CDTF">2019-09-10T12:32:00Z</dcterms:created>
  <dcterms:modified xsi:type="dcterms:W3CDTF">2025-03-01T23:43:00Z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2052-12.1.0.20305</vt:lpwstr>
  </property>
  <property fmtid="{D5CDD505-2E9C-101B-9397-08002B2CF9AE}" pid="3" name="ICV">
    <vt:lpwstr>B6F7B2418F4C40778F9E0E45D24C8DA0</vt:lpwstr>
  </property>
</Properties>
</file>